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7" r:id="rId2"/>
    <p:sldId id="275" r:id="rId3"/>
    <p:sldId id="276" r:id="rId4"/>
    <p:sldId id="273" r:id="rId5"/>
    <p:sldId id="262" r:id="rId6"/>
    <p:sldId id="272" r:id="rId7"/>
    <p:sldId id="271" r:id="rId8"/>
    <p:sldId id="265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F9EAA-6808-4C14-A0A5-0B6812E0147B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C98-0E90-4BF2-ACA8-4C4DC7A5ADA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600D6-F155-4CE6-8733-82FED713FB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61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38BFB-846C-46E0-8AB5-5FA1422D0F23}" type="datetimeFigureOut">
              <a:rPr lang="en-CA" smtClean="0"/>
              <a:pPr/>
              <a:t>14/11/2016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FF3F6-DB0B-442A-9421-3A7CA372D66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14202"/>
          </a:xfrm>
        </p:spPr>
        <p:txBody>
          <a:bodyPr>
            <a:normAutofit/>
          </a:bodyPr>
          <a:lstStyle/>
          <a:p>
            <a:r>
              <a:rPr lang="en-CA" dirty="0" smtClean="0"/>
              <a:t>Repeatability Studies with the </a:t>
            </a:r>
            <a:br>
              <a:rPr lang="en-CA" dirty="0" smtClean="0"/>
            </a:br>
            <a:r>
              <a:rPr lang="en-CA" dirty="0" err="1" smtClean="0"/>
              <a:t>Condar</a:t>
            </a:r>
            <a:r>
              <a:rPr lang="en-CA" dirty="0" smtClean="0"/>
              <a:t> Portable Dilution </a:t>
            </a:r>
            <a:r>
              <a:rPr lang="en-CA" dirty="0" smtClean="0"/>
              <a:t>Tunnel</a:t>
            </a:r>
            <a:endParaRPr lang="en-C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229600" cy="160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34248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6093296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4509120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Conclusion: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For PM, pellet stoves had 3X better repeatability than a masonry heater fueled with cribs.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Cribs had 2X better repeatability than carefully matched cordwood loads in a masonry heater.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To get a valid  PM number,  cordwood likely will need more repeat runs than cribs.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Condar</a:t>
            </a:r>
            <a:r>
              <a:rPr lang="en-CA" dirty="0" smtClean="0"/>
              <a:t> schematic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770" y="2304891"/>
            <a:ext cx="6728460" cy="311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Condar</a:t>
            </a:r>
            <a:r>
              <a:rPr lang="en-CA" dirty="0" smtClean="0"/>
              <a:t> used in 2006 New Zealand pellet stove field study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110" y="1874361"/>
            <a:ext cx="509778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OMNI data, EPA stove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54" y="1489074"/>
            <a:ext cx="8708716" cy="446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1.) Pellet Stove PM Repeatability</a:t>
            </a:r>
            <a:br>
              <a:rPr lang="en-US" dirty="0" smtClean="0"/>
            </a:br>
            <a:r>
              <a:rPr lang="en-US" dirty="0" smtClean="0"/>
              <a:t>M5G-3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Condar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8394873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3528" y="486916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u="sng" dirty="0" smtClean="0"/>
              <a:t>Interpretation: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With the shortened version of the ASTM protocol, filters were pulled for each burn rate after approx 1 hr of sampling. With the 2” M5G filters, the catch was very low . The 6” </a:t>
            </a:r>
            <a:r>
              <a:rPr lang="en-CA" dirty="0" err="1" smtClean="0"/>
              <a:t>Condar</a:t>
            </a:r>
            <a:r>
              <a:rPr lang="en-CA" dirty="0" smtClean="0"/>
              <a:t> filters have 9X the catch and effectively give you an extra digit of resolution.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7897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Pellet Stoves, low filter catch</a:t>
            </a:r>
            <a:br>
              <a:rPr lang="en-CA" dirty="0" smtClean="0"/>
            </a:br>
            <a:r>
              <a:rPr lang="en-CA" dirty="0" smtClean="0"/>
              <a:t>(shortened ASTM method)</a:t>
            </a:r>
            <a:endParaRPr lang="en-CA" dirty="0"/>
          </a:p>
        </p:txBody>
      </p:sp>
      <p:pic>
        <p:nvPicPr>
          <p:cNvPr id="9" name="Content Placeholder 8" descr="Condar M5G comparison graph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2695" y="1600200"/>
            <a:ext cx="73386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2.)  Crib Repeatability</a:t>
            </a:r>
            <a:r>
              <a:rPr lang="en-CA" dirty="0"/>
              <a:t/>
            </a:r>
            <a:br>
              <a:rPr lang="en-CA" dirty="0"/>
            </a:br>
            <a:r>
              <a:rPr lang="en-CA" sz="3600" dirty="0" smtClean="0"/>
              <a:t>HeatKit masonry heater, </a:t>
            </a:r>
            <a:br>
              <a:rPr lang="en-CA" sz="3600" dirty="0" smtClean="0"/>
            </a:br>
            <a:r>
              <a:rPr lang="en-CA" sz="3600" dirty="0" smtClean="0"/>
              <a:t>22” (large) firebox</a:t>
            </a:r>
            <a:endParaRPr lang="en-CA" sz="3600" dirty="0"/>
          </a:p>
        </p:txBody>
      </p:sp>
      <p:pic>
        <p:nvPicPr>
          <p:cNvPr id="7" name="Content Placeholder 6" descr="Crib repeatabili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7560840" cy="4282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3.) Cordwood repeatability, MHA lab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30343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551205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 smtClean="0"/>
              <a:t>MHA Repeatability Study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3600" dirty="0" smtClean="0"/>
              <a:t>Cordwood in a masonry heater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2700" dirty="0" smtClean="0"/>
              <a:t>22” firebox, Austrian eco-labelled air system</a:t>
            </a:r>
            <a:endParaRPr lang="en-CA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/>
          <a:lstStyle/>
          <a:p>
            <a:pPr>
              <a:buNone/>
            </a:pP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949280"/>
            <a:ext cx="1544960" cy="61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65250" cy="42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102</Words>
  <Application>Microsoft Office PowerPoint</Application>
  <PresentationFormat>On-screen Show (4:3)</PresentationFormat>
  <Paragraphs>16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Repeatability Studies with the  Condar Portable Dilution Tunnel</vt:lpstr>
      <vt:lpstr>Condar schematic</vt:lpstr>
      <vt:lpstr>Condar used in 2006 New Zealand pellet stove field study</vt:lpstr>
      <vt:lpstr>OMNI data, EPA stove</vt:lpstr>
      <vt:lpstr>1.) Pellet Stove PM Repeatability M5G-3 vs Condar </vt:lpstr>
      <vt:lpstr>Pellet Stoves, low filter catch (shortened ASTM method)</vt:lpstr>
      <vt:lpstr>2.)  Crib Repeatability HeatKit masonry heater,  22” (large) firebox</vt:lpstr>
      <vt:lpstr>3.) Cordwood repeatability, MHA lab</vt:lpstr>
      <vt:lpstr>MHA Repeatability Study Cordwood in a masonry heater 22” firebox, Austrian eco-labelled air system</vt:lpstr>
      <vt:lpstr>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OMNI Data, EPA stove</dc:title>
  <dc:creator>Norbert</dc:creator>
  <cp:lastModifiedBy>Norbert</cp:lastModifiedBy>
  <cp:revision>18</cp:revision>
  <dcterms:created xsi:type="dcterms:W3CDTF">2016-11-04T23:30:57Z</dcterms:created>
  <dcterms:modified xsi:type="dcterms:W3CDTF">2016-11-14T15:30:17Z</dcterms:modified>
</cp:coreProperties>
</file>